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2928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6743700" y="4064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6858000" cy="3352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028700" y="3759200"/>
            <a:ext cx="4800600" cy="23368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9D70-C768-4410-8291-2AA02AC3BE57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16586" y="3226816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3200400" y="2820416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3271266" y="2946400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3257550" y="2932601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07E7B3-6371-4EE3-AEF5-99A1760772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14350" y="508000"/>
            <a:ext cx="5829300" cy="23368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9D70-C768-4410-8291-2AA02AC3BE57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E7B3-6371-4EE3-AEF5-99A1760772E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5257800" y="0"/>
            <a:ext cx="16002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6858000" cy="20726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1194816" y="4370832"/>
            <a:ext cx="8327136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5129784" y="3901017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5200650" y="4027001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86934" y="4013202"/>
            <a:ext cx="342900" cy="588433"/>
          </a:xfrm>
        </p:spPr>
        <p:txBody>
          <a:bodyPr/>
          <a:lstStyle/>
          <a:p>
            <a:fld id="{6C07E7B3-6371-4EE3-AEF5-99A1760772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06400"/>
            <a:ext cx="4914900" cy="776182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9D70-C768-4410-8291-2AA02AC3BE57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43550" y="406402"/>
            <a:ext cx="108585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9D70-C768-4410-8291-2AA02AC3BE57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71266" y="1368497"/>
            <a:ext cx="342900" cy="588433"/>
          </a:xfrm>
        </p:spPr>
        <p:txBody>
          <a:bodyPr/>
          <a:lstStyle/>
          <a:p>
            <a:fld id="{6C07E7B3-6371-4EE3-AEF5-99A1760772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26314" y="2036064"/>
            <a:ext cx="6377940" cy="6096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6743700" y="2540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4300" y="3048000"/>
            <a:ext cx="6624828" cy="406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16586" y="189803"/>
            <a:ext cx="6624828" cy="285292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6319" y="3657601"/>
            <a:ext cx="4860131" cy="2230967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9D70-C768-4410-8291-2AA02AC3BE57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14300" y="325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3200400" y="2820416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3271266" y="2946400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57550" y="2932601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07E7B3-6371-4EE3-AEF5-99A1760772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711200"/>
            <a:ext cx="5829300" cy="2032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" y="304800"/>
            <a:ext cx="6400800" cy="101193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43400" y="8546592"/>
            <a:ext cx="2283714" cy="487680"/>
          </a:xfrm>
        </p:spPr>
        <p:txBody>
          <a:bodyPr/>
          <a:lstStyle/>
          <a:p>
            <a:fld id="{F5ED9D70-C768-4410-8291-2AA02AC3BE57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E7B3-6371-4EE3-AEF5-99A1760772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3422310" y="2100870"/>
            <a:ext cx="6691" cy="642607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226314" y="1828800"/>
            <a:ext cx="3028950" cy="6242304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3600450" y="1828800"/>
            <a:ext cx="3028950" cy="6242304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3429000" y="2933700"/>
            <a:ext cx="0" cy="558393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6858000" cy="1930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14300" y="1828800"/>
            <a:ext cx="6624828" cy="1219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09442" y="8522208"/>
            <a:ext cx="6624828" cy="41452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" y="2032000"/>
            <a:ext cx="3030141" cy="977299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593498" y="2032000"/>
            <a:ext cx="3031331" cy="97536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9D70-C768-4410-8291-2AA02AC3BE57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8600" y="8546592"/>
            <a:ext cx="2686050" cy="48768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4300" y="170688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226314" y="3295178"/>
            <a:ext cx="3031236" cy="5091205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3600450" y="3295177"/>
            <a:ext cx="3028950" cy="509625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3200400" y="1274715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3271266" y="1400699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257550" y="1389889"/>
            <a:ext cx="342900" cy="588433"/>
          </a:xfrm>
        </p:spPr>
        <p:txBody>
          <a:bodyPr/>
          <a:lstStyle>
            <a:lvl1pPr algn="ctr">
              <a:defRPr/>
            </a:lvl1pPr>
          </a:lstStyle>
          <a:p>
            <a:fld id="{6C07E7B3-6371-4EE3-AEF5-99A1760772E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9D70-C768-4410-8291-2AA02AC3BE57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257550" y="1381361"/>
            <a:ext cx="342900" cy="588433"/>
          </a:xfrm>
        </p:spPr>
        <p:txBody>
          <a:bodyPr/>
          <a:lstStyle/>
          <a:p>
            <a:fld id="{6C07E7B3-6371-4EE3-AEF5-99A176077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6858000" cy="20726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14300" y="211328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9D70-C768-4410-8291-2AA02AC3BE57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200400" y="8432800"/>
            <a:ext cx="457200" cy="5884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07E7B3-6371-4EE3-AEF5-99A176077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14300" y="203200"/>
            <a:ext cx="6624828" cy="4064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6858000" cy="15849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14300" y="812800"/>
            <a:ext cx="2057400" cy="7823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1219200"/>
            <a:ext cx="1771650" cy="13208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85750" y="2641601"/>
            <a:ext cx="1771650" cy="5526617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4300" y="71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2343150" y="914400"/>
            <a:ext cx="4229100" cy="7213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971550" y="304800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042416" y="430784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8700" y="416985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07E7B3-6371-4EE3-AEF5-99A1760772E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9D70-C768-4410-8291-2AA02AC3BE57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6314" y="8547797"/>
            <a:ext cx="2537460" cy="48768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14300" y="71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14300" y="203200"/>
            <a:ext cx="6624828" cy="4023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14300" y="812800"/>
            <a:ext cx="2057400" cy="7823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971550" y="304800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042416" y="430784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8700" y="416985"/>
            <a:ext cx="342900" cy="588433"/>
          </a:xfrm>
        </p:spPr>
        <p:txBody>
          <a:bodyPr/>
          <a:lstStyle/>
          <a:p>
            <a:fld id="{6C07E7B3-6371-4EE3-AEF5-99A1760772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0281" y="6705600"/>
            <a:ext cx="4400550" cy="16256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50281" y="812800"/>
            <a:ext cx="4400550" cy="56896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5750" y="1320800"/>
            <a:ext cx="1828800" cy="70104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41114" y="8539979"/>
            <a:ext cx="2283714" cy="487680"/>
          </a:xfrm>
        </p:spPr>
        <p:txBody>
          <a:bodyPr/>
          <a:lstStyle/>
          <a:p>
            <a:fld id="{F5ED9D70-C768-4410-8291-2AA02AC3BE57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6314" y="8547797"/>
            <a:ext cx="2688336" cy="4876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6858000" cy="18578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343400" y="8539979"/>
            <a:ext cx="2283714" cy="48768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5ED9D70-C768-4410-8291-2AA02AC3BE57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28600" y="8547797"/>
            <a:ext cx="2686050" cy="48768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4300" y="1702324"/>
            <a:ext cx="6624828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3200400" y="1274715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3271266" y="1400699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3257550" y="1386900"/>
            <a:ext cx="342900" cy="588433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07E7B3-6371-4EE3-AEF5-99A1760772E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26314" y="304800"/>
            <a:ext cx="6400800" cy="101193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26314" y="2032000"/>
            <a:ext cx="6400800" cy="61325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esther.rice.edu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43552" y="457200"/>
            <a:ext cx="6814448" cy="658813"/>
          </a:xfrm>
        </p:spPr>
        <p:txBody>
          <a:bodyPr>
            <a:normAutofit/>
          </a:bodyPr>
          <a:lstStyle/>
          <a:p>
            <a:r>
              <a:rPr lang="en-US" b="1" dirty="0" smtClean="0"/>
              <a:t>Local Address Update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90341" y="1143000"/>
            <a:ext cx="65152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All </a:t>
            </a:r>
            <a:r>
              <a:rPr lang="en-US" sz="1200" dirty="0"/>
              <a:t>international scholars must </a:t>
            </a:r>
            <a:r>
              <a:rPr lang="en-US" sz="1200" dirty="0" smtClean="0"/>
              <a:t>enter </a:t>
            </a:r>
            <a:r>
              <a:rPr lang="en-US" sz="1200" dirty="0"/>
              <a:t>their </a:t>
            </a:r>
            <a:r>
              <a:rPr lang="en-US" sz="1200" dirty="0" smtClean="0"/>
              <a:t>local Houston address </a:t>
            </a:r>
            <a:r>
              <a:rPr lang="en-US" sz="1200" dirty="0"/>
              <a:t>in ESTHER </a:t>
            </a:r>
            <a:r>
              <a:rPr lang="en-US" sz="1200" dirty="0" smtClean="0"/>
              <a:t>(</a:t>
            </a:r>
            <a:r>
              <a:rPr lang="en-US" sz="1200" dirty="0">
                <a:hlinkClick r:id="rId2"/>
              </a:rPr>
              <a:t>https://esther.rice.edu</a:t>
            </a:r>
            <a:r>
              <a:rPr lang="en-US" sz="1200" dirty="0" smtClean="0">
                <a:hlinkClick r:id="rId2"/>
              </a:rPr>
              <a:t>/</a:t>
            </a:r>
            <a:r>
              <a:rPr lang="en-US" sz="1200" dirty="0" smtClean="0"/>
              <a:t>) within </a:t>
            </a:r>
            <a:r>
              <a:rPr lang="en-US" sz="1200" dirty="0"/>
              <a:t>10 days of their start date at Rice University </a:t>
            </a:r>
            <a:r>
              <a:rPr lang="en-US" sz="1200" dirty="0" smtClean="0"/>
              <a:t>and </a:t>
            </a:r>
            <a:r>
              <a:rPr lang="en-US" sz="1200" dirty="0"/>
              <a:t>anytime their address changes while here in the </a:t>
            </a:r>
            <a:r>
              <a:rPr lang="en-US" sz="1200" dirty="0" smtClean="0"/>
              <a:t>U.S. to stay in compliance with the immigration requirements. 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69321" y="6038891"/>
            <a:ext cx="6757298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Directions on Updating your Address in </a:t>
            </a:r>
            <a:r>
              <a:rPr lang="en-US" sz="1000" b="1" dirty="0" smtClean="0"/>
              <a:t>ESTHER:</a:t>
            </a:r>
          </a:p>
          <a:p>
            <a:endParaRPr lang="en-US" sz="1000" b="1" dirty="0"/>
          </a:p>
          <a:p>
            <a:r>
              <a:rPr lang="en-US" sz="1000" dirty="0"/>
              <a:t>a)      Go to https://esther.rice.edu/ (if this is your first time, follow the steps below)</a:t>
            </a:r>
          </a:p>
          <a:p>
            <a:r>
              <a:rPr lang="en-US" sz="1000" dirty="0"/>
              <a:t>        </a:t>
            </a:r>
            <a:r>
              <a:rPr lang="en-US" sz="1000" dirty="0" smtClean="0"/>
              <a:t>- User </a:t>
            </a:r>
            <a:r>
              <a:rPr lang="en-US" sz="1000" dirty="0"/>
              <a:t>ID:  (your employee ID #, including the </a:t>
            </a:r>
            <a:r>
              <a:rPr lang="en-US" sz="1000" dirty="0" err="1"/>
              <a:t>letter“E</a:t>
            </a:r>
            <a:r>
              <a:rPr lang="en-US" sz="1000" dirty="0"/>
              <a:t>)</a:t>
            </a:r>
          </a:p>
          <a:p>
            <a:r>
              <a:rPr lang="en-US" sz="1000" dirty="0"/>
              <a:t>        </a:t>
            </a:r>
            <a:r>
              <a:rPr lang="en-US" sz="1000" dirty="0" smtClean="0"/>
              <a:t>- PIN</a:t>
            </a:r>
            <a:r>
              <a:rPr lang="en-US" sz="1000" dirty="0"/>
              <a:t>:  your date of birth in MMDDYY format)</a:t>
            </a:r>
          </a:p>
          <a:p>
            <a:r>
              <a:rPr lang="en-US" sz="1000" dirty="0"/>
              <a:t>        </a:t>
            </a:r>
            <a:r>
              <a:rPr lang="en-US" sz="1000" dirty="0" smtClean="0"/>
              <a:t>- Click </a:t>
            </a:r>
            <a:r>
              <a:rPr lang="en-US" sz="1000" dirty="0"/>
              <a:t>login</a:t>
            </a:r>
          </a:p>
          <a:p>
            <a:r>
              <a:rPr lang="en-US" sz="1000" dirty="0"/>
              <a:t>        </a:t>
            </a:r>
            <a:r>
              <a:rPr lang="en-US" sz="1000" dirty="0" smtClean="0"/>
              <a:t>- Re-enter </a:t>
            </a:r>
            <a:r>
              <a:rPr lang="en-US" sz="1000" dirty="0"/>
              <a:t>Old PIN:  (your date of birth in MMDDYY format)</a:t>
            </a:r>
          </a:p>
          <a:p>
            <a:r>
              <a:rPr lang="en-US" sz="1000" dirty="0"/>
              <a:t>        </a:t>
            </a:r>
            <a:r>
              <a:rPr lang="en-US" sz="1000" dirty="0" smtClean="0"/>
              <a:t>- New </a:t>
            </a:r>
            <a:r>
              <a:rPr lang="en-US" sz="1000" dirty="0"/>
              <a:t>PIN:  create a new PIN that has not been used in the past 6 months (alphanumeric, 6-15 characters, containing at least 1 number)</a:t>
            </a:r>
          </a:p>
          <a:p>
            <a:r>
              <a:rPr lang="en-US" sz="1000" dirty="0"/>
              <a:t>        </a:t>
            </a:r>
            <a:r>
              <a:rPr lang="en-US" sz="1000" dirty="0" smtClean="0"/>
              <a:t>- Re-enter </a:t>
            </a:r>
            <a:r>
              <a:rPr lang="en-US" sz="1000" dirty="0"/>
              <a:t>new PIN</a:t>
            </a:r>
          </a:p>
          <a:p>
            <a:r>
              <a:rPr lang="en-US" sz="1000" dirty="0"/>
              <a:t>b)      Login to your account</a:t>
            </a:r>
          </a:p>
          <a:p>
            <a:r>
              <a:rPr lang="en-US" sz="1000" dirty="0"/>
              <a:t>c)      Click on Update Addresses and Phones</a:t>
            </a:r>
          </a:p>
          <a:p>
            <a:r>
              <a:rPr lang="en-US" sz="1000" dirty="0"/>
              <a:t>d)      </a:t>
            </a:r>
            <a:r>
              <a:rPr lang="en-US" sz="1000" dirty="0" smtClean="0"/>
              <a:t>Write your </a:t>
            </a:r>
            <a:r>
              <a:rPr lang="en-US" sz="1000" dirty="0"/>
              <a:t>local address </a:t>
            </a:r>
            <a:r>
              <a:rPr lang="en-US" sz="1000" dirty="0" smtClean="0"/>
              <a:t>information in </a:t>
            </a:r>
            <a:r>
              <a:rPr lang="en-US" sz="1000" dirty="0"/>
              <a:t>the "Mailing Address" field (if you do not have a "mailing address" field, </a:t>
            </a:r>
            <a:r>
              <a:rPr lang="en-US" sz="1000" dirty="0" smtClean="0"/>
              <a:t>you update "permanent </a:t>
            </a:r>
            <a:r>
              <a:rPr lang="en-US" sz="1000" dirty="0"/>
              <a:t>address" </a:t>
            </a:r>
            <a:r>
              <a:rPr lang="en-US" sz="1000" dirty="0" smtClean="0"/>
              <a:t>field)</a:t>
            </a:r>
            <a:endParaRPr lang="en-US" sz="1000" dirty="0"/>
          </a:p>
          <a:p>
            <a:r>
              <a:rPr lang="en-US" sz="1000" dirty="0"/>
              <a:t>e)      Click on Submit</a:t>
            </a:r>
          </a:p>
          <a:p>
            <a:pPr marL="228600" indent="-228600">
              <a:buAutoNum type="alphaLcParenR" startAt="6"/>
            </a:pPr>
            <a:r>
              <a:rPr lang="en-US" sz="1000" dirty="0" smtClean="0"/>
              <a:t>OISS </a:t>
            </a:r>
            <a:r>
              <a:rPr lang="en-US" sz="1000" dirty="0"/>
              <a:t>will then receive an electronic update of your address</a:t>
            </a:r>
            <a:r>
              <a:rPr lang="en-US" sz="1000" dirty="0" smtClean="0"/>
              <a:t>.</a:t>
            </a:r>
          </a:p>
          <a:p>
            <a:pPr marL="228600" indent="-228600">
              <a:buAutoNum type="alphaLcParenR" startAt="6"/>
            </a:pPr>
            <a:endParaRPr lang="en-US" sz="1000" dirty="0"/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73997"/>
            <a:ext cx="5500150" cy="406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422201" y="3200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1509" y="8593436"/>
            <a:ext cx="64678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If you have questions  please contact Elmira Ganiyeva </a:t>
            </a:r>
            <a:r>
              <a:rPr lang="en-US" sz="1100" dirty="0" smtClean="0">
                <a:solidFill>
                  <a:schemeClr val="bg1"/>
                </a:solidFill>
              </a:rPr>
              <a:t>at eg18@rice.edu. 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04069" y="2854025"/>
            <a:ext cx="21194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(Don’t use any punctuation)</a:t>
            </a:r>
            <a:endParaRPr lang="en-US" sz="12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524898" y="3586890"/>
            <a:ext cx="3847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(If you live in a house, not an apartment, leave blank)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6556131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522</TotalTime>
  <Words>256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Georgia</vt:lpstr>
      <vt:lpstr>Wingdings</vt:lpstr>
      <vt:lpstr>Wingdings 2</vt:lpstr>
      <vt:lpstr>Civic</vt:lpstr>
      <vt:lpstr>Local Address Update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Houston Address Update</dc:title>
  <dc:creator>Elmira Ganiyeva</dc:creator>
  <cp:lastModifiedBy>Aki Shimada</cp:lastModifiedBy>
  <cp:revision>18</cp:revision>
  <cp:lastPrinted>2017-01-10T19:08:29Z</cp:lastPrinted>
  <dcterms:created xsi:type="dcterms:W3CDTF">2016-11-10T15:04:55Z</dcterms:created>
  <dcterms:modified xsi:type="dcterms:W3CDTF">2017-08-23T19:40:42Z</dcterms:modified>
</cp:coreProperties>
</file>